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14" r:id="rId3"/>
    <p:sldId id="360" r:id="rId4"/>
    <p:sldId id="365" r:id="rId5"/>
    <p:sldId id="366" r:id="rId6"/>
    <p:sldId id="361" r:id="rId7"/>
    <p:sldId id="275" r:id="rId8"/>
    <p:sldId id="368" r:id="rId9"/>
    <p:sldId id="334" r:id="rId10"/>
    <p:sldId id="336" r:id="rId11"/>
    <p:sldId id="337" r:id="rId12"/>
    <p:sldId id="362" r:id="rId13"/>
    <p:sldId id="363" r:id="rId14"/>
    <p:sldId id="3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5776" autoAdjust="0"/>
  </p:normalViewPr>
  <p:slideViewPr>
    <p:cSldViewPr snapToGrid="0">
      <p:cViewPr varScale="1">
        <p:scale>
          <a:sx n="98" d="100"/>
          <a:sy n="98" d="100"/>
        </p:scale>
        <p:origin x="84" y="606"/>
      </p:cViewPr>
      <p:guideLst/>
    </p:cSldViewPr>
  </p:slideViewPr>
  <p:outlineViewPr>
    <p:cViewPr>
      <p:scale>
        <a:sx n="33" d="100"/>
        <a:sy n="33" d="100"/>
      </p:scale>
      <p:origin x="0" y="-29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94"/>
    </p:cViewPr>
  </p:sorterViewPr>
  <p:notesViewPr>
    <p:cSldViewPr snapToGrid="0">
      <p:cViewPr varScale="1">
        <p:scale>
          <a:sx n="62" d="100"/>
          <a:sy n="62" d="100"/>
        </p:scale>
        <p:origin x="334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BF245-B119-4500-9A6B-2B1A8687598D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9605B-5D92-40CC-AEDC-F1472D07A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72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A3936-E7CB-4B46-8AF1-9B953D632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22AB7-73BB-4956-980B-E8A7A84F0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24A29-4D94-4368-B441-E07EE4CB1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A390-7C0E-427F-AC70-EF65C90CC3AD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815F0-4CD8-40F6-A7B5-B12CB2254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C2E02-934F-4F68-AFF0-1A761745C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2B2E-AABA-4F3A-8993-0203CEF8D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77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DE589-5841-4608-955D-6AA7D5FD9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DCC752-3F09-4CCA-998E-1C3F14664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52CCE-7C5D-44E3-A8A7-4EB9AB11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A390-7C0E-427F-AC70-EF65C90CC3AD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66C16-9010-4692-A25C-E71859E25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60549-F52C-420C-900E-DFC98B36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2B2E-AABA-4F3A-8993-0203CEF8D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48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907A0E-5386-47FB-97BF-677B492421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5BD92B-0611-4D7D-8A3D-5DCB4E953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ADD54-A16A-409D-9B5C-CF56305E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A390-7C0E-427F-AC70-EF65C90CC3AD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87000-0CE9-43EB-8AB0-F6A22CC44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BEB4-4A04-46BB-9574-DC09A7D5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2B2E-AABA-4F3A-8993-0203CEF8D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27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5E6AE-D6DA-4360-AA8E-3E61AC5EA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0B77F-19DA-41A3-B179-067D7C0A0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26209-F843-4ACD-AC6C-34FF27CD1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A390-7C0E-427F-AC70-EF65C90CC3AD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40220-A095-4B79-B239-4A68AF792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8DCFE-AE91-432F-872D-80150C1F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2B2E-AABA-4F3A-8993-0203CEF8D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65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1C7ED-EF47-445D-A120-8BE7ECF5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10233-FFF9-4501-A9F9-DA5F6296A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D118E-49C6-42A0-ABC7-4B3004FB2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A390-7C0E-427F-AC70-EF65C90CC3AD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850B2-A8EA-482A-B946-1D81E4474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F33CD-E685-4A3B-AF95-FEB586EA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2B2E-AABA-4F3A-8993-0203CEF8D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80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E24AF-B7E7-4675-BABE-E58C12CD1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2DD4-E22F-41DC-8CFC-4A98A3689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18B48-2CAA-4465-A6B6-FA325FCC3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3F886-8101-4DA8-8238-61493EE08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A390-7C0E-427F-AC70-EF65C90CC3AD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B0F79-EFFE-464E-80F0-F00B1219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6878C-43A9-4BED-9B75-F63A98899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2B2E-AABA-4F3A-8993-0203CEF8D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70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1E51D-5E67-41C3-A465-B94427D0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0BD3A-EEE5-4B55-BC29-1A6A3C3DE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C0D6F-D93E-4C9F-9B2C-EF133CC71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CB4342-207C-4D6C-8DA9-4787BE0E6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7143C-474E-4E77-B097-7966F1E9C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E5AAC3-43E6-4E42-984D-DC1592129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A390-7C0E-427F-AC70-EF65C90CC3AD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383966-4FA5-45C2-A5F9-95B8C5A73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9E694-43CF-4053-8A99-D4FC3776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2B2E-AABA-4F3A-8993-0203CEF8D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90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D4C23-D102-4759-BA66-BB7BAA14B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38CB2-AD28-4399-A3BC-2F02BD851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A390-7C0E-427F-AC70-EF65C90CC3AD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34633-6661-4005-84E2-2CF0229E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96171-983D-426E-B962-A0D54700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2B2E-AABA-4F3A-8993-0203CEF8D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94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9300A8-D076-4A88-8070-3894D5E9E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A390-7C0E-427F-AC70-EF65C90CC3AD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43E469-1AAD-455F-AA89-84C441AFB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BB0F5-0D9C-4BDC-8A8C-636411FFE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2B2E-AABA-4F3A-8993-0203CEF8D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71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B6FA8-DBFA-4918-BD8D-B07002E25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796BF-4037-4D98-BFD4-E064ECD35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3B3BA-566E-4642-BBB3-969260C9F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E1E81-2369-4B89-9209-FA7EFD82C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A390-7C0E-427F-AC70-EF65C90CC3AD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908F4-D7A4-4582-9A94-77256CCF4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420AC-326C-4337-9BBA-CB3F9E244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2B2E-AABA-4F3A-8993-0203CEF8D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44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A084B-69C0-413E-A80E-5FEB9E755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FD0DF6-8D3C-4536-80DB-A096EA43D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036893-7AD9-494F-9040-C55F284D6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7A226-8FB1-4AC0-AA71-65CE242B3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A390-7C0E-427F-AC70-EF65C90CC3AD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BFD81-9DAD-41D2-9E20-9D0DFCCBF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0B017-C042-490D-86E5-54696FBE3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2B2E-AABA-4F3A-8993-0203CEF8D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96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8213D-67A2-4AA2-8AB6-4BB71BA1D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3B07A-E21D-490C-84C7-EFA39A463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0D075-4F4C-407B-8107-6A238BD04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DA390-7C0E-427F-AC70-EF65C90CC3AD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D7492-45FB-4E25-A549-B983C7291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4EA38-FBF3-4371-991F-DE8F0DCF0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92B2E-AABA-4F3A-8993-0203CEF8D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62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riehoeknordzee@kustzeilers.n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p.haverman@gmail.com" TargetMode="External"/><Relationship Id="rId2" Type="http://schemas.openxmlformats.org/officeDocument/2006/relationships/hyperlink" Target="mailto:migchiel.reitsma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ustzeilers@flevojachtcharter.nl" TargetMode="External"/><Relationship Id="rId5" Type="http://schemas.openxmlformats.org/officeDocument/2006/relationships/hyperlink" Target="mailto:58matthijs@gmail.com" TargetMode="External"/><Relationship Id="rId4" Type="http://schemas.openxmlformats.org/officeDocument/2006/relationships/hyperlink" Target="mailto:dejong.joep@gmail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81503" y="3347493"/>
            <a:ext cx="6828994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rgbClr val="0070C0"/>
                </a:solidFill>
                <a:latin typeface="Century Gothic" panose="020B0502020202020204" pitchFamily="34" charset="0"/>
              </a:rPr>
              <a:t>Welkom</a:t>
            </a:r>
          </a:p>
          <a:p>
            <a:pPr algn="ctr"/>
            <a:r>
              <a:rPr lang="nl-NL" dirty="0">
                <a:solidFill>
                  <a:srgbClr val="0070C0"/>
                </a:solidFill>
                <a:latin typeface="Century Gothic" panose="020B0502020202020204" pitchFamily="34" charset="0"/>
              </a:rPr>
              <a:t>bij de</a:t>
            </a:r>
          </a:p>
          <a:p>
            <a:pPr algn="ctr"/>
            <a:r>
              <a:rPr lang="nl-NL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nl-NL" sz="4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Schippersbijeenkomst</a:t>
            </a:r>
          </a:p>
          <a:p>
            <a:pPr algn="ctr"/>
            <a:r>
              <a:rPr lang="nl-NL" dirty="0">
                <a:solidFill>
                  <a:srgbClr val="0070C0"/>
                </a:solidFill>
                <a:latin typeface="Century Gothic" panose="020B0502020202020204" pitchFamily="34" charset="0"/>
              </a:rPr>
              <a:t>van de </a:t>
            </a:r>
          </a:p>
          <a:p>
            <a:pPr algn="ctr"/>
            <a:r>
              <a:rPr lang="nl-NL" sz="4400" dirty="0">
                <a:solidFill>
                  <a:srgbClr val="0070C0"/>
                </a:solidFill>
                <a:latin typeface="Century Gothic" panose="020B0502020202020204" pitchFamily="34" charset="0"/>
              </a:rPr>
              <a:t>Driehoek Noordzee 2019</a:t>
            </a:r>
            <a:endParaRPr lang="nl-NL" sz="44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57AA4B-F70B-4C04-A6E7-0950B7580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572" y="148372"/>
            <a:ext cx="4253447" cy="2982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BAB7B2-0E27-493C-AE82-F1240734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993" y="4965371"/>
            <a:ext cx="1242086" cy="1381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5D1DB-E482-4358-86F3-29D7310D5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156646"/>
            <a:ext cx="4426527" cy="299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48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1629573" y="1719542"/>
            <a:ext cx="8315414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8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Lerwick</a:t>
            </a:r>
            <a:endParaRPr lang="nl-NL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Woensdag (ontvangst?)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nl-NL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Donderdag 26 juni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‘s ochtends Stadstour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‘s avonds diner of BBQ en palaver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Vrijdag vertrek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Vóór 06:00 BST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57AA4B-F70B-4C04-A6E7-0950B7580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572" y="148372"/>
            <a:ext cx="1957145" cy="1372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BAB7B2-0E27-493C-AE82-F1240734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075" y="84698"/>
            <a:ext cx="1242086" cy="1381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5D1DB-E482-4358-86F3-29D7310D5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145" y="148373"/>
            <a:ext cx="2030690" cy="1372564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C1B6E08-9312-4079-881F-6DAE95594CC6}"/>
              </a:ext>
            </a:extLst>
          </p:cNvPr>
          <p:cNvSpPr txBox="1">
            <a:spLocks/>
          </p:cNvSpPr>
          <p:nvPr/>
        </p:nvSpPr>
        <p:spPr>
          <a:xfrm>
            <a:off x="5867401" y="94124"/>
            <a:ext cx="3308661" cy="1372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Driehoek Noordzee 2019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1641407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1629573" y="1719542"/>
            <a:ext cx="8315414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8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Flekkefjord</a:t>
            </a:r>
            <a:endParaRPr lang="nl-NL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endParaRPr lang="nl-NL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Programma op dinsdag 2 juli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Keuze uit: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nl-NL" sz="28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Dresinsykling</a:t>
            </a: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 (railfietsen)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Dorpswandeling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Natuurwandeling in omgeving</a:t>
            </a:r>
          </a:p>
          <a:p>
            <a:pPr lvl="1"/>
            <a:endParaRPr lang="nl-NL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Palaver op woensdag ochtend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57AA4B-F70B-4C04-A6E7-0950B7580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572" y="148372"/>
            <a:ext cx="1957145" cy="1372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BAB7B2-0E27-493C-AE82-F1240734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075" y="84698"/>
            <a:ext cx="1242086" cy="1381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5D1DB-E482-4358-86F3-29D7310D5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145" y="148373"/>
            <a:ext cx="2030690" cy="1372564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C1B6E08-9312-4079-881F-6DAE95594CC6}"/>
              </a:ext>
            </a:extLst>
          </p:cNvPr>
          <p:cNvSpPr txBox="1">
            <a:spLocks/>
          </p:cNvSpPr>
          <p:nvPr/>
        </p:nvSpPr>
        <p:spPr>
          <a:xfrm>
            <a:off x="5867401" y="94124"/>
            <a:ext cx="3308661" cy="1372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Driehoek Noordzee 2019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55571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1629573" y="1719542"/>
            <a:ext cx="831541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Kleding met logo (</a:t>
            </a:r>
            <a:r>
              <a:rPr lang="nl-NL" sz="28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Dorina</a:t>
            </a: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57AA4B-F70B-4C04-A6E7-0950B7580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572" y="148372"/>
            <a:ext cx="1957145" cy="1372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BAB7B2-0E27-493C-AE82-F1240734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075" y="84698"/>
            <a:ext cx="1242086" cy="1381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5D1DB-E482-4358-86F3-29D7310D5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145" y="148373"/>
            <a:ext cx="2030690" cy="1372564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C1B6E08-9312-4079-881F-6DAE95594CC6}"/>
              </a:ext>
            </a:extLst>
          </p:cNvPr>
          <p:cNvSpPr txBox="1">
            <a:spLocks/>
          </p:cNvSpPr>
          <p:nvPr/>
        </p:nvSpPr>
        <p:spPr>
          <a:xfrm>
            <a:off x="5867401" y="94124"/>
            <a:ext cx="3308661" cy="1372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Driehoek Noordzee 2019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47193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1629572" y="1695688"/>
            <a:ext cx="10376897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Overige zaken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Crewlist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Achterblijvers Noorwegen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Walcontact Jacques van Seventer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Tel +31 88050 4192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Meldpunt afbreken tocht / calamiteiten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Melden terug in Nederland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57AA4B-F70B-4C04-A6E7-0950B7580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572" y="148372"/>
            <a:ext cx="1957145" cy="1372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BAB7B2-0E27-493C-AE82-F1240734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075" y="84698"/>
            <a:ext cx="1242086" cy="1381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5D1DB-E482-4358-86F3-29D7310D5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145" y="148373"/>
            <a:ext cx="2030690" cy="1372564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C1B6E08-9312-4079-881F-6DAE95594CC6}"/>
              </a:ext>
            </a:extLst>
          </p:cNvPr>
          <p:cNvSpPr txBox="1">
            <a:spLocks/>
          </p:cNvSpPr>
          <p:nvPr/>
        </p:nvSpPr>
        <p:spPr>
          <a:xfrm>
            <a:off x="5867401" y="94124"/>
            <a:ext cx="3308661" cy="1372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Driehoek Noordzee 2019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3970403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1709694" y="2785017"/>
            <a:ext cx="831541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VRAGEN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57AA4B-F70B-4C04-A6E7-0950B7580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572" y="148372"/>
            <a:ext cx="1957145" cy="1372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BAB7B2-0E27-493C-AE82-F1240734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075" y="84698"/>
            <a:ext cx="1242086" cy="1381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5D1DB-E482-4358-86F3-29D7310D5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145" y="148373"/>
            <a:ext cx="2030690" cy="1372564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C1B6E08-9312-4079-881F-6DAE95594CC6}"/>
              </a:ext>
            </a:extLst>
          </p:cNvPr>
          <p:cNvSpPr txBox="1">
            <a:spLocks/>
          </p:cNvSpPr>
          <p:nvPr/>
        </p:nvSpPr>
        <p:spPr>
          <a:xfrm>
            <a:off x="5867401" y="94124"/>
            <a:ext cx="3308661" cy="1372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Driehoek Noordzee 2019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2954581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1629572" y="1719542"/>
            <a:ext cx="9247367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PROGRAMMA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Welkom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Schippersverklaring, protocollen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Presentaties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± 21:00 Pauze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Den Helder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Voorlopig programma </a:t>
            </a:r>
            <a:r>
              <a:rPr lang="nl-NL" sz="28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Lerwick</a:t>
            </a: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 &amp; </a:t>
            </a:r>
            <a:r>
              <a:rPr lang="nl-NL" sz="28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Flekkefjord</a:t>
            </a:r>
            <a:endParaRPr lang="nl-NL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Praktische zaken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Vragen 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± 22:00 einde en </a:t>
            </a:r>
            <a:r>
              <a:rPr lang="nl-NL" sz="28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nabieren</a:t>
            </a:r>
            <a:endParaRPr lang="nl-NL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57AA4B-F70B-4C04-A6E7-0950B7580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572" y="148372"/>
            <a:ext cx="1957145" cy="1372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BAB7B2-0E27-493C-AE82-F1240734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075" y="84698"/>
            <a:ext cx="1242086" cy="1381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5D1DB-E482-4358-86F3-29D7310D5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145" y="148373"/>
            <a:ext cx="2030690" cy="1372564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C1B6E08-9312-4079-881F-6DAE95594CC6}"/>
              </a:ext>
            </a:extLst>
          </p:cNvPr>
          <p:cNvSpPr txBox="1">
            <a:spLocks/>
          </p:cNvSpPr>
          <p:nvPr/>
        </p:nvSpPr>
        <p:spPr>
          <a:xfrm>
            <a:off x="5867401" y="94124"/>
            <a:ext cx="3308661" cy="1372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Driehoek Noordzee 2019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427523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1629573" y="1719542"/>
            <a:ext cx="8315414" cy="38933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Schippersverklaring</a:t>
            </a:r>
          </a:p>
          <a:p>
            <a:endParaRPr lang="nl-NL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Tekst is te vinden op de website</a:t>
            </a:r>
          </a:p>
          <a:p>
            <a:pPr lvl="3"/>
            <a:r>
              <a:rPr lang="nl-NL" sz="1100" b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http://www.kustzeilers.nl/bestanden/schippersverklaring-kustzeilers-2018.docx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Na veiligheidscontrole in Den Helder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Afgevinkte veiligheidslijst</a:t>
            </a:r>
          </a:p>
          <a:p>
            <a:pPr lvl="3"/>
            <a:r>
              <a:rPr lang="nl-NL" sz="1200" b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http://www.kustzeilers.nl/bestanden/veiligheidslijst-januari-2019.docx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Ondertekenen schippersverklaring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Overhandiging wimpel en logboek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57AA4B-F70B-4C04-A6E7-0950B7580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572" y="148372"/>
            <a:ext cx="1957145" cy="1372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BAB7B2-0E27-493C-AE82-F1240734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075" y="84698"/>
            <a:ext cx="1242086" cy="1381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5D1DB-E482-4358-86F3-29D7310D5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145" y="148373"/>
            <a:ext cx="2030690" cy="1372564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C1B6E08-9312-4079-881F-6DAE95594CC6}"/>
              </a:ext>
            </a:extLst>
          </p:cNvPr>
          <p:cNvSpPr txBox="1">
            <a:spLocks/>
          </p:cNvSpPr>
          <p:nvPr/>
        </p:nvSpPr>
        <p:spPr>
          <a:xfrm>
            <a:off x="5867401" y="94124"/>
            <a:ext cx="3308661" cy="1372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Driehoek Noordzee 2019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350293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57AA4B-F70B-4C04-A6E7-0950B7580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572" y="148372"/>
            <a:ext cx="1957145" cy="1372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BAB7B2-0E27-493C-AE82-F1240734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075" y="84698"/>
            <a:ext cx="1242086" cy="1381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5D1DB-E482-4358-86F3-29D7310D5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145" y="148373"/>
            <a:ext cx="2030690" cy="1372564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C1B6E08-9312-4079-881F-6DAE95594CC6}"/>
              </a:ext>
            </a:extLst>
          </p:cNvPr>
          <p:cNvSpPr txBox="1">
            <a:spLocks/>
          </p:cNvSpPr>
          <p:nvPr/>
        </p:nvSpPr>
        <p:spPr>
          <a:xfrm>
            <a:off x="5867401" y="94124"/>
            <a:ext cx="3308661" cy="1372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Driehoek Noordzee 2019</a:t>
            </a:r>
            <a:endParaRPr lang="nl-NL" sz="20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5EA841-BCD7-4E27-B251-495B93B85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416" y="1640384"/>
            <a:ext cx="5516695" cy="3577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985E1D-0F38-4BF6-991A-14A3F35C5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167407"/>
            <a:ext cx="5861422" cy="3238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FB025C-76C7-47D6-B38A-52CC987885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416" y="5217616"/>
            <a:ext cx="2010793" cy="133059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388666C-92A4-44E2-B57B-65B3966F68C5}"/>
              </a:ext>
            </a:extLst>
          </p:cNvPr>
          <p:cNvSpPr/>
          <p:nvPr/>
        </p:nvSpPr>
        <p:spPr>
          <a:xfrm>
            <a:off x="8793804" y="5340486"/>
            <a:ext cx="933856" cy="2148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163BF6-A6DA-4DB8-BD2B-D99EBFB5044D}"/>
              </a:ext>
            </a:extLst>
          </p:cNvPr>
          <p:cNvSpPr/>
          <p:nvPr/>
        </p:nvSpPr>
        <p:spPr>
          <a:xfrm>
            <a:off x="5969541" y="5468638"/>
            <a:ext cx="788270" cy="2148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D2235D-72D3-4DE4-A81A-149A3E434C67}"/>
              </a:ext>
            </a:extLst>
          </p:cNvPr>
          <p:cNvSpPr/>
          <p:nvPr/>
        </p:nvSpPr>
        <p:spPr>
          <a:xfrm>
            <a:off x="10307675" y="5469484"/>
            <a:ext cx="410772" cy="2148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55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1495704" y="1520936"/>
            <a:ext cx="8315414" cy="46474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Crewlist</a:t>
            </a:r>
          </a:p>
          <a:p>
            <a:endParaRPr lang="nl-NL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endParaRPr lang="nl-NL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Opsturen naar</a:t>
            </a:r>
          </a:p>
          <a:p>
            <a:pPr lvl="2"/>
            <a:r>
              <a:rPr lang="nl-NL" sz="1600" dirty="0">
                <a:solidFill>
                  <a:srgbClr val="7030A0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driehoeknoordzee@kustzeilers.nl</a:t>
            </a:r>
            <a:endParaRPr lang="nl-NL" sz="16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57AA4B-F70B-4C04-A6E7-0950B7580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572" y="148372"/>
            <a:ext cx="1957145" cy="1372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BAB7B2-0E27-493C-AE82-F12407340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075" y="84698"/>
            <a:ext cx="1242086" cy="1381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5D1DB-E482-4358-86F3-29D7310D5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1145" y="148373"/>
            <a:ext cx="2030690" cy="1372564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C1B6E08-9312-4079-881F-6DAE95594CC6}"/>
              </a:ext>
            </a:extLst>
          </p:cNvPr>
          <p:cNvSpPr txBox="1">
            <a:spLocks/>
          </p:cNvSpPr>
          <p:nvPr/>
        </p:nvSpPr>
        <p:spPr>
          <a:xfrm>
            <a:off x="5867401" y="94124"/>
            <a:ext cx="3308661" cy="1372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Driehoek Noordzee 2019</a:t>
            </a:r>
            <a:endParaRPr lang="nl-NL" sz="20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F27E08-8BAE-4DED-A519-E22EF6218D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3680" y="2024130"/>
            <a:ext cx="4868849" cy="344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33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1629573" y="1719542"/>
            <a:ext cx="8315414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Protocollen</a:t>
            </a:r>
          </a:p>
          <a:p>
            <a:endParaRPr lang="nl-NL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Opgenomen in logboek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Aansprakelijkheid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Korte handleiding bij calamiteiten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Communicatieprotocol per type calamiteit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57AA4B-F70B-4C04-A6E7-0950B7580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572" y="148372"/>
            <a:ext cx="1957145" cy="1372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BAB7B2-0E27-493C-AE82-F1240734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075" y="84698"/>
            <a:ext cx="1242086" cy="1381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5D1DB-E482-4358-86F3-29D7310D5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145" y="148373"/>
            <a:ext cx="2030690" cy="1372564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C1B6E08-9312-4079-881F-6DAE95594CC6}"/>
              </a:ext>
            </a:extLst>
          </p:cNvPr>
          <p:cNvSpPr txBox="1">
            <a:spLocks/>
          </p:cNvSpPr>
          <p:nvPr/>
        </p:nvSpPr>
        <p:spPr>
          <a:xfrm>
            <a:off x="5867401" y="94124"/>
            <a:ext cx="3308661" cy="1372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Driehoek Noordzee 2019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4212847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392D85F-8C6E-4005-8DBA-6E82CBBBD123}"/>
              </a:ext>
            </a:extLst>
          </p:cNvPr>
          <p:cNvSpPr txBox="1"/>
          <p:nvPr/>
        </p:nvSpPr>
        <p:spPr>
          <a:xfrm>
            <a:off x="1284237" y="380775"/>
            <a:ext cx="943412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Communicatie</a:t>
            </a:r>
          </a:p>
          <a:p>
            <a:endParaRPr lang="nl-NL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200" dirty="0"/>
              <a:t>Tochtcoördinatoren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400" dirty="0" err="1"/>
              <a:t>Migchiel</a:t>
            </a:r>
            <a:r>
              <a:rPr lang="nl-NL" sz="2400" dirty="0"/>
              <a:t> Reitsma +316 5117 3008 (</a:t>
            </a:r>
            <a:r>
              <a:rPr lang="nl-NL" sz="2400" dirty="0">
                <a:hlinkClick r:id="rId2"/>
              </a:rPr>
              <a:t>migchiel.reitsma@gmail.com</a:t>
            </a:r>
            <a:r>
              <a:rPr lang="nl-NL" sz="2400" dirty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400" dirty="0"/>
              <a:t>Peter Haverman +316 3049 4425 (</a:t>
            </a:r>
            <a:r>
              <a:rPr lang="nl-NL" sz="2400" dirty="0">
                <a:hlinkClick r:id="rId3"/>
              </a:rPr>
              <a:t>pp.haverman@gmail.com</a:t>
            </a:r>
            <a:r>
              <a:rPr lang="nl-NL" sz="2400" dirty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400" dirty="0"/>
              <a:t>Joep de Jong +316 2385 3534 (</a:t>
            </a:r>
            <a:r>
              <a:rPr lang="nl-NL" sz="2400" dirty="0">
                <a:hlinkClick r:id="rId4"/>
              </a:rPr>
              <a:t>dejong.joep@gmail.com</a:t>
            </a:r>
            <a:r>
              <a:rPr lang="nl-NL" sz="2400" dirty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400" dirty="0"/>
              <a:t>Matthijs Blonk +316 5394 0254 (</a:t>
            </a:r>
            <a:r>
              <a:rPr lang="nl-NL" sz="2400" dirty="0">
                <a:hlinkClick r:id="rId5"/>
              </a:rPr>
              <a:t>58matthijs@gmail.com</a:t>
            </a:r>
            <a:r>
              <a:rPr lang="nl-NL" sz="2400" dirty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200" dirty="0"/>
              <a:t>Walcontact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400" dirty="0"/>
              <a:t>Jacques van Seventer +3188 050 4192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400" dirty="0"/>
              <a:t>E-mail: </a:t>
            </a:r>
            <a:r>
              <a:rPr lang="nl-NL" sz="2400" dirty="0">
                <a:hlinkClick r:id="rId6"/>
              </a:rPr>
              <a:t>kustzeilers@flevojachtcharter.nl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571275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759166" y="324076"/>
            <a:ext cx="48343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Schipperspresentaties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57AA4B-F70B-4C04-A6E7-0950B7580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613" y="4410272"/>
            <a:ext cx="1957145" cy="1372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BAB7B2-0E27-493C-AE82-F1240734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533" y="217855"/>
            <a:ext cx="1242086" cy="1381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5D1DB-E482-4358-86F3-29D7310D5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707" y="1985125"/>
            <a:ext cx="2030690" cy="1372564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C1B6E08-9312-4079-881F-6DAE95594CC6}"/>
              </a:ext>
            </a:extLst>
          </p:cNvPr>
          <p:cNvSpPr txBox="1">
            <a:spLocks/>
          </p:cNvSpPr>
          <p:nvPr/>
        </p:nvSpPr>
        <p:spPr>
          <a:xfrm>
            <a:off x="7714854" y="3573439"/>
            <a:ext cx="3308661" cy="67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Driehoek Noordzee 2019</a:t>
            </a:r>
            <a:endParaRPr lang="nl-NL" sz="2000" i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96D1F5A-6390-43E9-9E77-137B346BF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782650"/>
              </p:ext>
            </p:extLst>
          </p:nvPr>
        </p:nvGraphicFramePr>
        <p:xfrm>
          <a:off x="1701421" y="1175649"/>
          <a:ext cx="5359400" cy="4210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6288">
                  <a:extLst>
                    <a:ext uri="{9D8B030D-6E8A-4147-A177-3AD203B41FA5}">
                      <a16:colId xmlns:a16="http://schemas.microsoft.com/office/drawing/2014/main" val="500329392"/>
                    </a:ext>
                  </a:extLst>
                </a:gridCol>
                <a:gridCol w="1674412">
                  <a:extLst>
                    <a:ext uri="{9D8B030D-6E8A-4147-A177-3AD203B41FA5}">
                      <a16:colId xmlns:a16="http://schemas.microsoft.com/office/drawing/2014/main" val="3927116861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418028170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48758639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55972565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Naam Schipper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Naam </a:t>
                      </a:r>
                      <a:r>
                        <a:rPr lang="en-GB" sz="1000" u="none" strike="noStrike" dirty="0" err="1">
                          <a:effectLst/>
                        </a:rPr>
                        <a:t>schip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err="1">
                          <a:effectLst/>
                        </a:rPr>
                        <a:t>Scheepstype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 err="1">
                          <a:effectLst/>
                        </a:rPr>
                        <a:t>deeln</a:t>
                      </a:r>
                      <a:r>
                        <a:rPr lang="en-GB" sz="1000" u="none" strike="noStrike" dirty="0">
                          <a:effectLst/>
                        </a:rPr>
                        <a:t>.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LOA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5946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Niko van Schaik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ABOVE MEAN SEA LEVEL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Bénéteau Oceanis 46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    14,40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8819026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John  Ollefers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BLUE BELLE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Standfast 34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    10,44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0621673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Willem van Olst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BO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Victoire 1044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    10,44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604058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Migchiel  Reitsma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C' EST LA VIE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Dehler 35 CWS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    10,50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20380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Derk Te Bokkel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CONANTI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X43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    12,92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320211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Hijlke  Boonstra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Flying Solo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Pogo 40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    12,18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14083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Coen  Piccardt Brouwer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Frans Duvel II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Finngulf 37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    11,20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949165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Jaap  Barendregt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Happy Forward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Victoire 1200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    12,00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7077193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Paul  Brinkhof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Impuls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Dehler 31 Duetta 94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      9,40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3435766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Michiel  Commandeur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INGRID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Piewiet 27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       8,20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9042904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Klaas Jan  Kroon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INSPIRIT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Dehler 39 SQ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    11,99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901211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Erwin  Westein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JEDI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Sigma 38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    11,58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328424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Laan van Staalduinen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JESTER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J-109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    10,75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6628427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Jos  Gomes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KOKOPELLI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Breehoorn 37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    11,22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4379168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Ernst  Huigens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LOTUS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Hallberg Rassy 45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    14,35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573908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Alfred  Boom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LUMI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Spirit 36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    11,00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24798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Marc van Herpt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MERRYMATE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Scanner 391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    11,92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347986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Joep de Jong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MiesJe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J-109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    10,85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995205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Alex van Dusseldorp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Point Barrow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One off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    13,55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2011228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Matthijs  Blonk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RIANNE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Hallberg Rassy 352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    10,54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831023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Ed  Megens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SENJA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Victoire 1200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    12,00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184262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Peter  Vervest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SKADI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Hutting 43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    13,10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8943722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Bert van den Broek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THE SHIFT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Perry 44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    13,50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0814694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Adriaan ter Velde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WIJZEVALK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Koopmans one off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    13,00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7504768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Hugo  Attema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ZEESTER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Caribbean 40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     12,00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65135650"/>
                  </a:ext>
                </a:extLst>
              </a:tr>
            </a:tbl>
          </a:graphicData>
        </a:graphic>
      </p:graphicFrame>
      <p:sp>
        <p:nvSpPr>
          <p:cNvPr id="10" name="Titel 1">
            <a:extLst>
              <a:ext uri="{FF2B5EF4-FFF2-40B4-BE49-F238E27FC236}">
                <a16:creationId xmlns:a16="http://schemas.microsoft.com/office/drawing/2014/main" id="{D6897121-B81E-4D37-BC35-7C1730D7897C}"/>
              </a:ext>
            </a:extLst>
          </p:cNvPr>
          <p:cNvSpPr txBox="1">
            <a:spLocks/>
          </p:cNvSpPr>
          <p:nvPr/>
        </p:nvSpPr>
        <p:spPr>
          <a:xfrm>
            <a:off x="3704404" y="5782836"/>
            <a:ext cx="3308661" cy="67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separate presentatie</a:t>
            </a:r>
          </a:p>
          <a:p>
            <a:r>
              <a:rPr lang="nl-NL" sz="1100" i="1" dirty="0">
                <a:solidFill>
                  <a:srgbClr val="0070C0"/>
                </a:solidFill>
                <a:latin typeface="Century Gothic" panose="020B0502020202020204" pitchFamily="34" charset="0"/>
              </a:rPr>
              <a:t>per </a:t>
            </a:r>
            <a:r>
              <a:rPr lang="nl-NL" sz="1100" i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WeTransfer</a:t>
            </a:r>
            <a:r>
              <a:rPr lang="nl-NL" sz="1100" i="1" dirty="0">
                <a:solidFill>
                  <a:srgbClr val="0070C0"/>
                </a:solidFill>
                <a:latin typeface="Century Gothic" panose="020B0502020202020204" pitchFamily="34" charset="0"/>
              </a:rPr>
              <a:t> naar schippers</a:t>
            </a:r>
            <a:endParaRPr lang="nl-NL" sz="1100" i="1" dirty="0"/>
          </a:p>
        </p:txBody>
      </p:sp>
    </p:spTree>
    <p:extLst>
      <p:ext uri="{BB962C8B-B14F-4D97-AF65-F5344CB8AC3E}">
        <p14:creationId xmlns:p14="http://schemas.microsoft.com/office/powerpoint/2010/main" val="2833040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1629573" y="1719542"/>
            <a:ext cx="8315414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Den Helder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Keuring schepen op vrijdag 21 juni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nl-NL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Restaurant (beperkte capaciteit)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nl-NL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nl-NL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Palaver KIM op zaterdag 22 juni (09:30)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57AA4B-F70B-4C04-A6E7-0950B7580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572" y="148372"/>
            <a:ext cx="1957145" cy="1372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BAB7B2-0E27-493C-AE82-F1240734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075" y="84698"/>
            <a:ext cx="1242086" cy="1381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5D1DB-E482-4358-86F3-29D7310D5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145" y="148373"/>
            <a:ext cx="2030690" cy="1372564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C1B6E08-9312-4079-881F-6DAE95594CC6}"/>
              </a:ext>
            </a:extLst>
          </p:cNvPr>
          <p:cNvSpPr txBox="1">
            <a:spLocks/>
          </p:cNvSpPr>
          <p:nvPr/>
        </p:nvSpPr>
        <p:spPr>
          <a:xfrm>
            <a:off x="5867401" y="94124"/>
            <a:ext cx="3308661" cy="1372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Driehoek Noordzee 2019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268513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560</Words>
  <Application>Microsoft Office PowerPoint</Application>
  <PresentationFormat>Widescreen</PresentationFormat>
  <Paragraphs>232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 de bakker</dc:creator>
  <cp:lastModifiedBy>Peter Haverman</cp:lastModifiedBy>
  <cp:revision>106</cp:revision>
  <dcterms:created xsi:type="dcterms:W3CDTF">2019-02-07T21:05:55Z</dcterms:created>
  <dcterms:modified xsi:type="dcterms:W3CDTF">2019-05-17T12:24:51Z</dcterms:modified>
</cp:coreProperties>
</file>